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Kingred Modern" charset="1" panose="00000000000000000000"/>
      <p:regular r:id="rId21"/>
    </p:embeddedFont>
    <p:embeddedFont>
      <p:font typeface="Helvetica World" charset="1" panose="020B0500040000020004"/>
      <p:regular r:id="rId22"/>
    </p:embeddedFont>
    <p:embeddedFont>
      <p:font typeface="Helvetica World Bold" charset="1" panose="020B0800040000020004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45634" y="2752712"/>
            <a:ext cx="15196733" cy="235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47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NEUROFLEETX: AI-POWERED URBAN FLEET AND TRAFFIC INTELLIGENCE</a:t>
            </a:r>
          </a:p>
          <a:p>
            <a:pPr algn="ctr">
              <a:lnSpc>
                <a:spcPts val="62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062982" y="4719242"/>
            <a:ext cx="10162036" cy="76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Anurag Tiwari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3548" y="1637622"/>
            <a:ext cx="16233864" cy="46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CHALLENGES FACED (CHALLENGES FACED WHILE BUILDING THE INITIAL PROTOTYPE)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970" y="2677656"/>
            <a:ext cx="16734330" cy="704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446" indent="-384223" lvl="1">
              <a:lnSpc>
                <a:spcPts val="4982"/>
              </a:lnSpc>
              <a:buFont typeface="Arial"/>
              <a:buChar char="•"/>
            </a:pPr>
            <a:r>
              <a:rPr lang="en-US" b="true" sz="3559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 1: Frontend Design: </a:t>
            </a:r>
            <a:r>
              <a:rPr lang="en-US" sz="355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Discuss the process of designing the user interface to be clean and intuitive. (like, "Starting with a simple, minimalist design to ensure a clean user experience.")</a:t>
            </a:r>
          </a:p>
          <a:p>
            <a:pPr algn="l">
              <a:lnSpc>
                <a:spcPts val="4982"/>
              </a:lnSpc>
            </a:pPr>
          </a:p>
          <a:p>
            <a:pPr algn="l" marL="768446" indent="-384223" lvl="1">
              <a:lnSpc>
                <a:spcPts val="4982"/>
              </a:lnSpc>
              <a:buFont typeface="Arial"/>
              <a:buChar char="•"/>
            </a:pPr>
            <a:r>
              <a:rPr lang="en-US" b="true" sz="3559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 2: </a:t>
            </a:r>
            <a:r>
              <a:rPr lang="en-US" sz="355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 Authentication Logic: Explain the complexity of building a secure and functional login/registration system. (Like, "Implementing secure password hashing and session management was a key technical challenge.")</a:t>
            </a:r>
          </a:p>
          <a:p>
            <a:pPr algn="l">
              <a:lnSpc>
                <a:spcPts val="4982"/>
              </a:lnSpc>
            </a:pPr>
          </a:p>
          <a:p>
            <a:pPr algn="l" marL="768446" indent="-384223" lvl="1">
              <a:lnSpc>
                <a:spcPts val="4982"/>
              </a:lnSpc>
              <a:buFont typeface="Arial"/>
              <a:buChar char="•"/>
            </a:pPr>
            <a:r>
              <a:rPr lang="en-US" b="true" sz="3559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Challenge 3:</a:t>
            </a:r>
            <a:r>
              <a:rPr lang="en-US" sz="355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Integrating Different Pages: Mention how you linked the different pages (Home, Login, Dashboard, Register) to ensure smooth navigation. (Like, "Ensuring a seamless flow from login to the secure dashboard was crucial.")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18723" y="2796618"/>
            <a:ext cx="8666793" cy="3062459"/>
          </a:xfrm>
          <a:custGeom>
            <a:avLst/>
            <a:gdLst/>
            <a:ahLst/>
            <a:cxnLst/>
            <a:rect r="r" b="b" t="t" l="l"/>
            <a:pathLst>
              <a:path h="3062459" w="8666793">
                <a:moveTo>
                  <a:pt x="0" y="0"/>
                </a:moveTo>
                <a:lnTo>
                  <a:pt x="8666793" y="0"/>
                </a:lnTo>
                <a:lnTo>
                  <a:pt x="8666793" y="3062460"/>
                </a:lnTo>
                <a:lnTo>
                  <a:pt x="0" y="3062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0207" r="0" b="-5581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34157" y="6680714"/>
            <a:ext cx="10496857" cy="2996384"/>
          </a:xfrm>
          <a:custGeom>
            <a:avLst/>
            <a:gdLst/>
            <a:ahLst/>
            <a:cxnLst/>
            <a:rect r="r" b="b" t="t" l="l"/>
            <a:pathLst>
              <a:path h="2996384" w="10496857">
                <a:moveTo>
                  <a:pt x="0" y="0"/>
                </a:moveTo>
                <a:lnTo>
                  <a:pt x="10496857" y="0"/>
                </a:lnTo>
                <a:lnTo>
                  <a:pt x="10496857" y="2996384"/>
                </a:lnTo>
                <a:lnTo>
                  <a:pt x="0" y="2996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6268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81393" y="1363025"/>
            <a:ext cx="17094420" cy="77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sz="43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SCREENSHOTS OF THE CURRENT PROTOTYPE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7564" y="6022641"/>
            <a:ext cx="10709111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</a:t>
            </a:r>
            <a:r>
              <a:rPr lang="en-US" b="true" sz="34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Page:"The welcome page of NeurofleetX."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5808" y="9688107"/>
            <a:ext cx="1123262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</a:t>
            </a:r>
            <a:r>
              <a:rPr lang="en-US" b="true" sz="34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gin Page : "User login portal with validation."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76630" y="1592336"/>
            <a:ext cx="9334740" cy="2602322"/>
          </a:xfrm>
          <a:custGeom>
            <a:avLst/>
            <a:gdLst/>
            <a:ahLst/>
            <a:cxnLst/>
            <a:rect r="r" b="b" t="t" l="l"/>
            <a:pathLst>
              <a:path h="2602322" w="9334740">
                <a:moveTo>
                  <a:pt x="0" y="0"/>
                </a:moveTo>
                <a:lnTo>
                  <a:pt x="9334740" y="0"/>
                </a:lnTo>
                <a:lnTo>
                  <a:pt x="9334740" y="2602322"/>
                </a:lnTo>
                <a:lnTo>
                  <a:pt x="0" y="2602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0567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9876" y="5638800"/>
            <a:ext cx="10208248" cy="3106913"/>
          </a:xfrm>
          <a:custGeom>
            <a:avLst/>
            <a:gdLst/>
            <a:ahLst/>
            <a:cxnLst/>
            <a:rect r="r" b="b" t="t" l="l"/>
            <a:pathLst>
              <a:path h="3106913" w="10208248">
                <a:moveTo>
                  <a:pt x="0" y="0"/>
                </a:moveTo>
                <a:lnTo>
                  <a:pt x="10208248" y="0"/>
                </a:lnTo>
                <a:lnTo>
                  <a:pt x="10208248" y="3106913"/>
                </a:lnTo>
                <a:lnTo>
                  <a:pt x="0" y="3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47" t="0" r="-1747" b="-9578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35845" y="4629151"/>
            <a:ext cx="1081630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</a:t>
            </a:r>
            <a:r>
              <a:rPr lang="en-US" b="true" sz="30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Page: "New user registration."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61841" y="8880974"/>
            <a:ext cx="12748767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Access Control:</a:t>
            </a:r>
            <a:r>
              <a:rPr lang="en-US" b="true" sz="30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"Secured dashboard access, visible only after successful login."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99663" y="1028700"/>
            <a:ext cx="9688673" cy="2966980"/>
          </a:xfrm>
          <a:custGeom>
            <a:avLst/>
            <a:gdLst/>
            <a:ahLst/>
            <a:cxnLst/>
            <a:rect r="r" b="b" t="t" l="l"/>
            <a:pathLst>
              <a:path h="2966980" w="9688673">
                <a:moveTo>
                  <a:pt x="0" y="0"/>
                </a:moveTo>
                <a:lnTo>
                  <a:pt x="9688674" y="0"/>
                </a:lnTo>
                <a:lnTo>
                  <a:pt x="9688674" y="2966980"/>
                </a:lnTo>
                <a:lnTo>
                  <a:pt x="0" y="2966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812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23812" y="5847648"/>
            <a:ext cx="9564525" cy="2996777"/>
          </a:xfrm>
          <a:custGeom>
            <a:avLst/>
            <a:gdLst/>
            <a:ahLst/>
            <a:cxnLst/>
            <a:rect r="r" b="b" t="t" l="l"/>
            <a:pathLst>
              <a:path h="2996777" w="9564525">
                <a:moveTo>
                  <a:pt x="0" y="0"/>
                </a:moveTo>
                <a:lnTo>
                  <a:pt x="9564525" y="0"/>
                </a:lnTo>
                <a:lnTo>
                  <a:pt x="9564525" y="2996777"/>
                </a:lnTo>
                <a:lnTo>
                  <a:pt x="0" y="2996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493" r="0" b="-9142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49055" y="4299622"/>
            <a:ext cx="1038989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Vali</a:t>
            </a:r>
            <a:r>
              <a:rPr lang="en-US" b="true" sz="30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dation Error: "Error handling for invalid input."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49080" y="9069244"/>
            <a:ext cx="109742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Submission Confirm</a:t>
            </a:r>
            <a:r>
              <a:rPr lang="en-US" b="true" sz="30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ation: "Submission confirmation page."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6023" y="2194364"/>
            <a:ext cx="11571375" cy="86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8"/>
              </a:lnSpc>
            </a:pPr>
            <a:r>
              <a:rPr lang="en-US" sz="49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NEXT STEPS (FUTURE ROADMAP)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712" y="3538110"/>
            <a:ext cx="14891619" cy="586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1: Backend Development: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Connecting the current frontend to a database for user authentication.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2: AI &amp; ML Integration: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Developing and integrating models for fleet route optimization, traffic prediction, and real-time data analysis.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3: Real-time Data Visualization: 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Building interactive maps and dashboards to display live data from the fleet.</a:t>
            </a:r>
          </a:p>
          <a:p>
            <a:pPr algn="l" marL="701187" indent="-350594" lvl="1">
              <a:lnSpc>
                <a:spcPts val="45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4: API Development: 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Creating an API for third-party services to access the system's intelligence.</a:t>
            </a:r>
          </a:p>
          <a:p>
            <a:pPr algn="l">
              <a:lnSpc>
                <a:spcPts val="4546"/>
              </a:lnSpc>
              <a:spcBef>
                <a:spcPct val="0"/>
              </a:spcBef>
            </a:pPr>
          </a:p>
          <a:p>
            <a:pPr algn="l">
              <a:lnSpc>
                <a:spcPts val="45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7931" y="3010189"/>
            <a:ext cx="12672137" cy="480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683956"/>
            <a:ext cx="9791436" cy="84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7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666" y="4105121"/>
            <a:ext cx="17503659" cy="531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b="true" sz="36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is NeurofleetX?</a:t>
            </a:r>
            <a:r>
              <a:rPr lang="en-US" sz="36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AI-based system for optimizing urban fleet and traffic.</a:t>
            </a:r>
          </a:p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b="true" sz="36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Goal: </a:t>
            </a:r>
            <a:r>
              <a:rPr lang="en-US" sz="36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use data and AI to make city transportation smarter, more efficient, and less congested.</a:t>
            </a:r>
          </a:p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b="true" sz="36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Features: </a:t>
            </a:r>
          </a:p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sz="36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Secure User Login and Registration</a:t>
            </a:r>
          </a:p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sz="36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User-specific Dashboard (for fleet management insights)</a:t>
            </a:r>
          </a:p>
          <a:p>
            <a:pPr algn="l" marL="789441" indent="-394721" lvl="1">
              <a:lnSpc>
                <a:spcPts val="5119"/>
              </a:lnSpc>
              <a:buFont typeface="Arial"/>
              <a:buChar char="•"/>
            </a:pPr>
            <a:r>
              <a:rPr lang="en-US" sz="36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 Authentication</a:t>
            </a:r>
          </a:p>
          <a:p>
            <a:pPr algn="ctr">
              <a:lnSpc>
                <a:spcPts val="51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5327" y="2807772"/>
            <a:ext cx="7271793" cy="61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3464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327" y="3918773"/>
            <a:ext cx="18102673" cy="238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746" indent="-367373" lvl="1">
              <a:lnSpc>
                <a:spcPts val="4764"/>
              </a:lnSpc>
              <a:buFont typeface="Arial"/>
              <a:buChar char="•"/>
            </a:pPr>
            <a:r>
              <a:rPr lang="en-US" sz="3403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- Cities face</a:t>
            </a:r>
            <a:r>
              <a:rPr lang="en-US" sz="3403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 traffic congestion, pollution, and accidents.</a:t>
            </a:r>
          </a:p>
          <a:p>
            <a:pPr algn="l" marL="734746" indent="-367373" lvl="1">
              <a:lnSpc>
                <a:spcPts val="4764"/>
              </a:lnSpc>
              <a:buFont typeface="Arial"/>
              <a:buChar char="•"/>
            </a:pPr>
            <a:r>
              <a:rPr lang="en-US" sz="3403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- Fleet operators struggle with high fuel costs, delays, and poor route planning.</a:t>
            </a:r>
          </a:p>
          <a:p>
            <a:pPr algn="l" marL="734746" indent="-367373" lvl="1">
              <a:lnSpc>
                <a:spcPts val="4764"/>
              </a:lnSpc>
              <a:buFont typeface="Arial"/>
              <a:buChar char="•"/>
            </a:pPr>
            <a:r>
              <a:rPr lang="en-US" sz="3403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- Traditional traffic systems are not adaptive or smart.</a:t>
            </a:r>
          </a:p>
          <a:p>
            <a:pPr algn="ctr">
              <a:lnSpc>
                <a:spcPts val="476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5327" y="1552590"/>
            <a:ext cx="11047863" cy="10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60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PROJECT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874" y="2509230"/>
            <a:ext cx="14782937" cy="828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Statement: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Urban Challenges: 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Cities worldwide face increasing traffic congestion, pollution, and operational inefficiencies in fleet management.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Inefficient Systems: 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Existing systems lack real-time data analysis and intelligent optimization capabilities, leading to wasted time and resources.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Proposed Solution: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AI-Powered Optimization: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Use AI and machine learning to predict traffic and find the most efficient routes, saving time and fuel.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 Intelligence: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Analyze live data to provide accurate traffic insights, enabling fleet managers to make better, faster decisions.</a:t>
            </a:r>
          </a:p>
          <a:p>
            <a:pPr algn="l" marL="701187" indent="-350594" lvl="1">
              <a:lnSpc>
                <a:spcPts val="45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Scalability:</a:t>
            </a: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Build a system that can manage everything from a small fleet to an entire city's traffic network.</a:t>
            </a:r>
          </a:p>
          <a:p>
            <a:pPr algn="l">
              <a:lnSpc>
                <a:spcPts val="45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1393" y="2760147"/>
            <a:ext cx="11453010" cy="112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8"/>
              </a:lnSpc>
            </a:pPr>
            <a:r>
              <a:rPr lang="en-US" sz="6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PROJECT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4475" y="4297670"/>
            <a:ext cx="12806559" cy="261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102" indent="-403551" lvl="1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Optimize fleet operations using AI.</a:t>
            </a:r>
          </a:p>
          <a:p>
            <a:pPr algn="l" marL="807102" indent="-403551" lvl="1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Analyze and predict traffic patterns in real-time.</a:t>
            </a:r>
          </a:p>
          <a:p>
            <a:pPr algn="l" marL="807102" indent="-403551" lvl="1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Reduce congestion, fuel usage, and emissions.</a:t>
            </a:r>
          </a:p>
          <a:p>
            <a:pPr algn="l" marL="807102" indent="-403551" lvl="1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Improve safety and efficiency in urban mobility.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394930"/>
            <a:ext cx="9791436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BENEFITS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840" y="4071503"/>
            <a:ext cx="10886294" cy="340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Reduced traffic congestion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Lower fuel &amp; operational costs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Fewer accidents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Time saving for commuters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Cleaner and greener cities</a:t>
            </a:r>
          </a:p>
          <a:p>
            <a:pPr algn="l">
              <a:lnSpc>
                <a:spcPts val="45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1713630"/>
            <a:ext cx="9791436" cy="117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7"/>
              </a:lnSpc>
            </a:pPr>
            <a:r>
              <a:rPr lang="en-US" sz="67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TECH STACK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393" y="3071103"/>
            <a:ext cx="16335190" cy="670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b="true" sz="3150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Frontend: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HTM</a:t>
            </a: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L5: For structuring the web pages.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CSS3: For styling and design.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JavaScript: For interactive elements and front-end logic.</a:t>
            </a:r>
          </a:p>
          <a:p>
            <a:pPr algn="l">
              <a:lnSpc>
                <a:spcPts val="4410"/>
              </a:lnSpc>
            </a:pP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b="true" sz="3150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Backend (Full Stack - Java):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 (Spring Boot): The core framework for building the backend logic, handling API endpoints, and user authentication.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MySQL / MongoDB: For storing user data, fleet information, and other project-related data.</a:t>
            </a:r>
          </a:p>
          <a:p>
            <a:pPr algn="l" marL="680193" indent="-340097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REST APIs: For communication between the frontend and backend</a:t>
            </a:r>
          </a:p>
          <a:p>
            <a:pPr algn="l">
              <a:lnSpc>
                <a:spcPts val="44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50346" y="1252130"/>
            <a:ext cx="13357066" cy="57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HOW THE PROJECT WILL BE BUILT - PHASE 1 (FOUNDATION)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6775" y="2217275"/>
            <a:ext cx="16893071" cy="810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1: Frontend Development: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Design and create the user interface (UI) for the home, login, registration, and dashboard pages.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Focus on a clean, responsive, and intuitive design.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2: Backend &amp; Database Setup: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Spring Boot to create the backend.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Set up a database (e.g., MySQL) to store user credentials securely.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user authentication and registration APIs.</a:t>
            </a:r>
          </a:p>
          <a:p>
            <a:pPr algn="l">
              <a:lnSpc>
                <a:spcPts val="4546"/>
              </a:lnSpc>
            </a:pP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b="true" sz="32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3: Connecting Frontend and Backend: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JavaScript to send user data from the frontend forms to the backend APIs.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Handle user sessions to ensure the dashboard is accessible only after a successful login.</a:t>
            </a:r>
          </a:p>
          <a:p>
            <a:pPr algn="l">
              <a:lnSpc>
                <a:spcPts val="454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8723" y="1848818"/>
            <a:ext cx="13999088" cy="50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</a:pPr>
            <a:r>
              <a:rPr lang="en-US" sz="27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HOW THE PROJECT WILL BE BUILT - PHASE 2 (CORE INTELLIGENCE)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840" y="2628943"/>
            <a:ext cx="16019460" cy="650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b="true" sz="30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1: Data Integration: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Set up systems to collect real-time data from vehicles (GPS data) and traffic sensors.</a:t>
            </a:r>
          </a:p>
          <a:p>
            <a:pPr algn="l">
              <a:lnSpc>
                <a:spcPts val="4266"/>
              </a:lnSpc>
            </a:pP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b="true" sz="30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2: AI/ML Model Development: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AI models using Python (for ML) and integrate them with the backend using APIs.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a model for route optimization to find the most efficient paths.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 a model for traffic prediction to forecast congestion.</a:t>
            </a:r>
          </a:p>
          <a:p>
            <a:pPr algn="l">
              <a:lnSpc>
                <a:spcPts val="4266"/>
              </a:lnSpc>
            </a:pP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b="true" sz="3047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3: Real-time Dashboard &amp; Visualization: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an interactive dashboard that uses the processed data from the AI models.</a:t>
            </a:r>
          </a:p>
          <a:p>
            <a:pPr algn="l" marL="658007" indent="-329003" lvl="1">
              <a:lnSpc>
                <a:spcPts val="4266"/>
              </a:lnSpc>
              <a:buFont typeface="Arial"/>
              <a:buChar char="•"/>
            </a:pPr>
            <a:r>
              <a:rPr lang="en-US" sz="30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a library like Leaflet.js or Google Maps API to visualize real-time vehicle locations and traffic flow.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DAGx--jZTps</dc:identifier>
  <dcterms:modified xsi:type="dcterms:W3CDTF">2011-08-01T06:04:30Z</dcterms:modified>
  <cp:revision>1</cp:revision>
  <dc:title>NeurofleetX: AI-Powered Urban Fleet and Traffic Intelligence</dc:title>
</cp:coreProperties>
</file>